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698" r:id="rId2"/>
    <p:sldMasterId id="2147483674" r:id="rId3"/>
    <p:sldMasterId id="2147483660" r:id="rId4"/>
    <p:sldMasterId id="2147483712" r:id="rId5"/>
  </p:sldMasterIdLst>
  <p:notesMasterIdLst>
    <p:notesMasterId r:id="rId11"/>
  </p:notesMasterIdLst>
  <p:handoutMasterIdLst>
    <p:handoutMasterId r:id="rId12"/>
  </p:handoutMasterIdLst>
  <p:sldIdLst>
    <p:sldId id="279" r:id="rId6"/>
    <p:sldId id="276" r:id="rId7"/>
    <p:sldId id="271" r:id="rId8"/>
    <p:sldId id="282" r:id="rId9"/>
    <p:sldId id="281" r:id="rId10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4452"/>
    <a:srgbClr val="F25921"/>
    <a:srgbClr val="01A7AB"/>
    <a:srgbClr val="FFF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00"/>
    <p:restoredTop sz="94762"/>
  </p:normalViewPr>
  <p:slideViewPr>
    <p:cSldViewPr showGuides="1">
      <p:cViewPr varScale="1">
        <p:scale>
          <a:sx n="156" d="100"/>
          <a:sy n="156" d="100"/>
        </p:scale>
        <p:origin x="656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6" d="100"/>
          <a:sy n="106" d="100"/>
        </p:scale>
        <p:origin x="254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816A6-28FC-47BB-96B5-F7C7D079DF7E}" type="datetimeFigureOut">
              <a:rPr lang="en-US" smtClean="0"/>
              <a:t>2/5/20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1C611-2525-4676-B9D1-27FE402D2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6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13624-3E09-F441-BDEE-8603255E63EC}" type="datetimeFigureOut">
              <a:rPr lang="en-US" smtClean="0"/>
              <a:t>2/5/20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FD8AE-0339-9547-A654-4E58538CC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4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143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7135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A8B431-7AB6-F94B-89B1-FAE8BD29E1F1}"/>
              </a:ext>
            </a:extLst>
          </p:cNvPr>
          <p:cNvSpPr txBox="1">
            <a:spLocks/>
          </p:cNvSpPr>
          <p:nvPr userDrawn="1"/>
        </p:nvSpPr>
        <p:spPr>
          <a:xfrm>
            <a:off x="76200" y="2876550"/>
            <a:ext cx="6172200" cy="775491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sz="3000" b="1" i="0" cap="none" spc="-100" baseline="0" dirty="0">
                <a:solidFill>
                  <a:srgbClr val="284452"/>
                </a:solidFill>
                <a:latin typeface="Arial Black" panose="020B0604020202020204" pitchFamily="34" charset="0"/>
              </a:rPr>
              <a:t>Thank you for</a:t>
            </a:r>
          </a:p>
          <a:p>
            <a:pPr algn="ctr">
              <a:lnSpc>
                <a:spcPct val="70000"/>
              </a:lnSpc>
            </a:pPr>
            <a:r>
              <a:rPr lang="en-US" sz="3000" b="1" i="0" cap="none" spc="-100" baseline="0" dirty="0">
                <a:solidFill>
                  <a:srgbClr val="284452"/>
                </a:solidFill>
                <a:latin typeface="Arial Black" panose="020B0604020202020204" pitchFamily="34" charset="0"/>
              </a:rPr>
              <a:t>attending this session.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5D9503-54F9-1648-B105-25FB04AEF7B2}"/>
              </a:ext>
            </a:extLst>
          </p:cNvPr>
          <p:cNvSpPr/>
          <p:nvPr userDrawn="1"/>
        </p:nvSpPr>
        <p:spPr>
          <a:xfrm>
            <a:off x="304800" y="3825674"/>
            <a:ext cx="5715000" cy="651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60"/>
              </a:lnSpc>
              <a:spcBef>
                <a:spcPts val="600"/>
              </a:spcBef>
            </a:pPr>
            <a:r>
              <a:rPr lang="en-US" sz="2000" b="0" i="1" spc="-1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charset="0"/>
                <a:cs typeface="Calibri" charset="0"/>
              </a:rPr>
              <a:t>Please complete the session evaluation form</a:t>
            </a:r>
          </a:p>
          <a:p>
            <a:pPr algn="ctr">
              <a:lnSpc>
                <a:spcPts val="1760"/>
              </a:lnSpc>
              <a:spcBef>
                <a:spcPts val="600"/>
              </a:spcBef>
            </a:pPr>
            <a:r>
              <a:rPr lang="en-US" sz="2300" b="1" cap="none" baseline="0" dirty="0" err="1">
                <a:solidFill>
                  <a:srgbClr val="F25921"/>
                </a:solidFill>
                <a:ea typeface="Calibri" charset="0"/>
                <a:cs typeface="Calibri" charset="0"/>
              </a:rPr>
              <a:t>www.HDIConference.com</a:t>
            </a:r>
            <a:r>
              <a:rPr lang="en-US" sz="2300" b="1" cap="none" baseline="0" dirty="0">
                <a:solidFill>
                  <a:srgbClr val="F25921"/>
                </a:solidFill>
                <a:ea typeface="Calibri" charset="0"/>
                <a:cs typeface="Calibri" charset="0"/>
              </a:rPr>
              <a:t>/Eval </a:t>
            </a:r>
            <a:r>
              <a:rPr lang="en-US" sz="2000" b="0" i="1" spc="-1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charset="0"/>
                <a:cs typeface="Calibri" charset="0"/>
              </a:rPr>
              <a:t>or on the </a:t>
            </a:r>
            <a:r>
              <a:rPr lang="en-US" sz="2300" b="1" cap="none" baseline="0" dirty="0">
                <a:solidFill>
                  <a:srgbClr val="F25921"/>
                </a:solidFill>
                <a:ea typeface="Calibri" charset="0"/>
                <a:cs typeface="Calibri" charset="0"/>
              </a:rPr>
              <a:t>App.</a:t>
            </a:r>
            <a:endParaRPr lang="en-US" sz="2300" b="0" i="1" spc="-100" baseline="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0400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67EB608-2FFE-0943-9C27-66F8A2BB552B}"/>
              </a:ext>
            </a:extLst>
          </p:cNvPr>
          <p:cNvSpPr/>
          <p:nvPr userDrawn="1"/>
        </p:nvSpPr>
        <p:spPr>
          <a:xfrm>
            <a:off x="228600" y="3610027"/>
            <a:ext cx="5715000" cy="638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60"/>
              </a:lnSpc>
              <a:spcBef>
                <a:spcPts val="1200"/>
              </a:spcBef>
            </a:pPr>
            <a:r>
              <a:rPr lang="en-US" sz="2400" b="1" i="0" kern="1200" baseline="0" dirty="0">
                <a:solidFill>
                  <a:srgbClr val="009193"/>
                </a:solidFill>
                <a:effectLst/>
                <a:latin typeface="+mn-lt"/>
                <a:ea typeface="+mn-ea"/>
                <a:cs typeface="+mn-cs"/>
              </a:rPr>
              <a:t>              will donate $1 to the</a:t>
            </a:r>
            <a:br>
              <a:rPr lang="en-US" sz="2400" b="1" i="0" kern="1200" baseline="0" dirty="0">
                <a:solidFill>
                  <a:srgbClr val="009193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2200" b="1" cap="all" baseline="0" dirty="0">
                <a:solidFill>
                  <a:srgbClr val="009193"/>
                </a:solidFill>
                <a:ea typeface="Calibri" charset="0"/>
                <a:cs typeface="Calibri" charset="0"/>
              </a:rPr>
              <a:t>Duane D. Keller Middle School</a:t>
            </a:r>
            <a:endParaRPr lang="en-US" sz="2200" b="0" i="1" baseline="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A8B431-7AB6-F94B-89B1-FAE8BD29E1F1}"/>
              </a:ext>
            </a:extLst>
          </p:cNvPr>
          <p:cNvSpPr txBox="1">
            <a:spLocks/>
          </p:cNvSpPr>
          <p:nvPr userDrawn="1"/>
        </p:nvSpPr>
        <p:spPr>
          <a:xfrm>
            <a:off x="228600" y="2724150"/>
            <a:ext cx="5715000" cy="47879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i="0" cap="all" spc="-100" baseline="0" dirty="0" err="1">
                <a:solidFill>
                  <a:srgbClr val="F25921"/>
                </a:solidFill>
                <a:latin typeface="Arial Black" panose="020B0604020202020204" pitchFamily="34" charset="0"/>
              </a:rPr>
              <a:t>Evals</a:t>
            </a:r>
            <a:r>
              <a:rPr lang="en-US" sz="3000" b="1" i="0" cap="all" spc="-100" baseline="0" dirty="0">
                <a:solidFill>
                  <a:srgbClr val="F25921"/>
                </a:solidFill>
                <a:latin typeface="Arial Black" panose="020B0604020202020204" pitchFamily="34" charset="0"/>
              </a:rPr>
              <a:t> for Education!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AE79A8-B881-3B48-85C3-972A33A4B1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171950"/>
            <a:ext cx="2895600" cy="5356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D42DDD-9703-EB49-A48D-343BDC5FA7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532701"/>
            <a:ext cx="1006642" cy="33444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35D9503-54F9-1648-B105-25FB04AEF7B2}"/>
              </a:ext>
            </a:extLst>
          </p:cNvPr>
          <p:cNvSpPr/>
          <p:nvPr userDrawn="1"/>
        </p:nvSpPr>
        <p:spPr>
          <a:xfrm>
            <a:off x="1112920" y="4308439"/>
            <a:ext cx="838200" cy="362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ts val="2060"/>
              </a:lnSpc>
              <a:spcBef>
                <a:spcPts val="1200"/>
              </a:spcBef>
            </a:pPr>
            <a:r>
              <a:rPr lang="en-US" sz="1800" b="0" i="1" spc="-1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charset="0"/>
                <a:cs typeface="Calibri" charset="0"/>
              </a:rPr>
              <a:t>through</a:t>
            </a:r>
            <a:endParaRPr lang="en-US" sz="1800" b="0" i="1" spc="-100" baseline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AE16C4-2F1B-7E4F-98E0-6D8B54A9766A}"/>
              </a:ext>
            </a:extLst>
          </p:cNvPr>
          <p:cNvSpPr/>
          <p:nvPr userDrawn="1"/>
        </p:nvSpPr>
        <p:spPr>
          <a:xfrm>
            <a:off x="228600" y="3181350"/>
            <a:ext cx="5715000" cy="362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60"/>
              </a:lnSpc>
              <a:spcBef>
                <a:spcPts val="1200"/>
              </a:spcBef>
            </a:pPr>
            <a:r>
              <a:rPr lang="en-US" sz="1800" b="0" i="1" kern="1200" spc="-100" baseline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For every completed evaluation,</a:t>
            </a:r>
            <a:endParaRPr lang="en-US" sz="1800" b="0" i="1" spc="-100" baseline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1685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3349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BE47D3DF-A297-A047-A4C9-26A12DC2700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3867150"/>
            <a:ext cx="8305800" cy="381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00" b="1" i="0" spc="-110" baseline="0">
                <a:solidFill>
                  <a:srgbClr val="28445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7D605E-C3CD-0945-B4DB-B3DAD269B4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333750"/>
            <a:ext cx="83058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SPACE FOR TITLE</a:t>
            </a:r>
          </a:p>
        </p:txBody>
      </p:sp>
    </p:spTree>
    <p:extLst>
      <p:ext uri="{BB962C8B-B14F-4D97-AF65-F5344CB8AC3E}">
        <p14:creationId xmlns:p14="http://schemas.microsoft.com/office/powerpoint/2010/main" val="366279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6105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895350"/>
            <a:ext cx="8305800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00" b="1" i="0" spc="-110" baseline="0">
                <a:solidFill>
                  <a:srgbClr val="01A7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5B6A372-2F95-B041-AAD0-45E8998981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85750"/>
            <a:ext cx="8305800" cy="533400"/>
          </a:xfrm>
          <a:prstGeom prst="rect">
            <a:avLst/>
          </a:prstGeom>
        </p:spPr>
        <p:txBody>
          <a:bodyPr anchor="t" anchorCtr="0"/>
          <a:lstStyle>
            <a:lvl1pPr algn="l">
              <a:defRPr sz="3200" spc="-100" baseline="0">
                <a:solidFill>
                  <a:srgbClr val="F2592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931C04F-16A1-4842-B824-E9E36DB287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581150"/>
            <a:ext cx="8305800" cy="30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2271047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05454F0-84AB-7A47-9398-D4B038A6F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95350"/>
            <a:ext cx="8311816" cy="38862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1A7AB"/>
                </a:solidFill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4BC1E-0B9D-1E47-A66E-2A0CD9E547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85750"/>
            <a:ext cx="831215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406164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581150"/>
            <a:ext cx="3983039" cy="3152775"/>
          </a:xfrm>
          <a:prstGeom prst="rect">
            <a:avLst/>
          </a:prstGeo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</a:lstStyle>
          <a:p>
            <a:pPr lvl="1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AA0DA6C-3686-4F44-897C-ED87E34AB06F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57200" y="1162050"/>
            <a:ext cx="3983039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00" b="1" i="0" spc="-110" baseline="0">
                <a:solidFill>
                  <a:srgbClr val="01A7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text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65CE4E0E-32FA-CD45-85DB-A32AB2DA7360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670926" y="1581150"/>
            <a:ext cx="3983039" cy="3152775"/>
          </a:xfrm>
          <a:prstGeom prst="rect">
            <a:avLst/>
          </a:prstGeo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</a:lstStyle>
          <a:p>
            <a:pPr lvl="1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A756BC6-A540-A144-AD27-631F49B772BA}"/>
              </a:ext>
            </a:extLst>
          </p:cNvPr>
          <p:cNvSpPr txBox="1">
            <a:spLocks/>
          </p:cNvSpPr>
          <p:nvPr userDrawn="1"/>
        </p:nvSpPr>
        <p:spPr>
          <a:xfrm>
            <a:off x="4670926" y="1162050"/>
            <a:ext cx="3983039" cy="381000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2100" b="1" i="0" kern="1200" spc="-11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1A7AB"/>
                </a:solidFill>
              </a:rPr>
              <a:t>Click to edit master text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043A2A6-0AB2-A94A-B5FB-4A7812AEBB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85750"/>
            <a:ext cx="8305800" cy="533400"/>
          </a:xfrm>
          <a:prstGeom prst="rect">
            <a:avLst/>
          </a:prstGeom>
        </p:spPr>
        <p:txBody>
          <a:bodyPr anchor="t" anchorCtr="0"/>
          <a:lstStyle>
            <a:lvl1pPr algn="l">
              <a:defRPr sz="3200" spc="-100" baseline="0">
                <a:solidFill>
                  <a:srgbClr val="F2592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1904197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D0EFDE5-4615-0842-8D5F-F66DEC08618A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887788" y="1162049"/>
            <a:ext cx="4766177" cy="3543303"/>
          </a:xfrm>
          <a:prstGeom prst="rect">
            <a:avLst/>
          </a:prstGeo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 baseline="0">
                <a:solidFill>
                  <a:srgbClr val="01A7AB"/>
                </a:solidFill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</a:lstStyle>
          <a:p>
            <a:pPr lvl="1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4C2C36-1F2C-2E4B-98E4-5DA2BE9BFC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85750"/>
            <a:ext cx="8305800" cy="533400"/>
          </a:xfrm>
          <a:prstGeom prst="rect">
            <a:avLst/>
          </a:prstGeom>
        </p:spPr>
        <p:txBody>
          <a:bodyPr anchor="t" anchorCtr="0"/>
          <a:lstStyle>
            <a:lvl1pPr algn="l">
              <a:defRPr sz="3200" spc="-100" baseline="0">
                <a:solidFill>
                  <a:srgbClr val="F2592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4E5A2E8-7D0E-3E48-8FC9-E057C007F44A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57200" y="1162049"/>
            <a:ext cx="3276599" cy="354330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00" b="1" i="0" spc="-110" baseline="0">
                <a:solidFill>
                  <a:srgbClr val="01A7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1674089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1162050"/>
            <a:ext cx="4875212" cy="35433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3F01D0D-8C80-AB42-853E-9CA20D93567C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57200" y="1162049"/>
            <a:ext cx="3276599" cy="354330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00" b="1" i="0" spc="-110" baseline="0">
                <a:solidFill>
                  <a:srgbClr val="01A7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text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98D46C0-50C9-144B-AD83-22F4A97E38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285750"/>
            <a:ext cx="8305800" cy="533400"/>
          </a:xfrm>
          <a:prstGeom prst="rect">
            <a:avLst/>
          </a:prstGeom>
        </p:spPr>
        <p:txBody>
          <a:bodyPr anchor="t" anchorCtr="0"/>
          <a:lstStyle>
            <a:lvl1pPr algn="l">
              <a:defRPr sz="3200" spc="-100" baseline="0">
                <a:solidFill>
                  <a:srgbClr val="F2592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870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0EAEAF-26B1-5E4D-A586-3CA467E497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0"/>
            <a:ext cx="914171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19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EC2EC3-A999-AA47-AF73-E5CE90CCAF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0"/>
            <a:ext cx="914171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7CC839-DFA5-3E4B-B7C8-FDDCD1A00FC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0"/>
            <a:ext cx="914171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79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707" r:id="rId2"/>
    <p:sldLayoutId id="2147483676" r:id="rId3"/>
    <p:sldLayoutId id="2147483679" r:id="rId4"/>
    <p:sldLayoutId id="2147483682" r:id="rId5"/>
    <p:sldLayoutId id="2147483683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7AC98E-E526-F643-BFAD-F20603D708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0"/>
            <a:ext cx="9141714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F419AC-07A2-6C4A-810C-C4315082235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0"/>
            <a:ext cx="914171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843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11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7AC98E-E526-F643-BFAD-F20603D708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0"/>
            <a:ext cx="9141714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B07844-2DD7-ED43-9C67-9BD6ECFFA6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0"/>
            <a:ext cx="914171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847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1021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4680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1858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693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5998550"/>
      </p:ext>
    </p:extLst>
  </p:cSld>
  <p:clrMapOvr>
    <a:masterClrMapping/>
  </p:clrMapOvr>
</p:sld>
</file>

<file path=ppt/theme/theme1.xml><?xml version="1.0" encoding="utf-8"?>
<a:theme xmlns:a="http://schemas.openxmlformats.org/drawingml/2006/main" name="2_Cover with tex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ver with text">
  <a:themeElements>
    <a:clrScheme name="HDI Corp">
      <a:dk1>
        <a:srgbClr val="000000"/>
      </a:dk1>
      <a:lt1>
        <a:srgbClr val="FFFFFF"/>
      </a:lt1>
      <a:dk2>
        <a:srgbClr val="A4A4A4"/>
      </a:dk2>
      <a:lt2>
        <a:srgbClr val="E7E6E6"/>
      </a:lt2>
      <a:accent1>
        <a:srgbClr val="102E40"/>
      </a:accent1>
      <a:accent2>
        <a:srgbClr val="284451"/>
      </a:accent2>
      <a:accent3>
        <a:srgbClr val="01A7AA"/>
      </a:accent3>
      <a:accent4>
        <a:srgbClr val="F15821"/>
      </a:accent4>
      <a:accent5>
        <a:srgbClr val="919191"/>
      </a:accent5>
      <a:accent6>
        <a:srgbClr val="FFFFFF"/>
      </a:accent6>
      <a:hlink>
        <a:srgbClr val="FFFFFF"/>
      </a:hlink>
      <a:folHlink>
        <a:srgbClr val="FFFFFF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tle">
  <a:themeElements>
    <a:clrScheme name="HDI Corp">
      <a:dk1>
        <a:srgbClr val="000000"/>
      </a:dk1>
      <a:lt1>
        <a:srgbClr val="FFFFFF"/>
      </a:lt1>
      <a:dk2>
        <a:srgbClr val="A4A4A4"/>
      </a:dk2>
      <a:lt2>
        <a:srgbClr val="E7E6E6"/>
      </a:lt2>
      <a:accent1>
        <a:srgbClr val="102E40"/>
      </a:accent1>
      <a:accent2>
        <a:srgbClr val="284451"/>
      </a:accent2>
      <a:accent3>
        <a:srgbClr val="01A7AA"/>
      </a:accent3>
      <a:accent4>
        <a:srgbClr val="F15821"/>
      </a:accent4>
      <a:accent5>
        <a:srgbClr val="919191"/>
      </a:accent5>
      <a:accent6>
        <a:srgbClr val="FFFFFF"/>
      </a:accent6>
      <a:hlink>
        <a:srgbClr val="FFFFFF"/>
      </a:hlink>
      <a:folHlink>
        <a:srgbClr val="FFFFFF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ank you">
  <a:themeElements>
    <a:clrScheme name="SMW Ong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Thank you">
  <a:themeElements>
    <a:clrScheme name="SMW Ong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</TotalTime>
  <Words>0</Words>
  <Application>Microsoft Macintosh PowerPoint</Application>
  <PresentationFormat>On-screen Show (16:9)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2_Cover with text</vt:lpstr>
      <vt:lpstr>Cover with text</vt:lpstr>
      <vt:lpstr>Title</vt:lpstr>
      <vt:lpstr>Thank you</vt:lpstr>
      <vt:lpstr>1_Thank you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UBM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Laub</dc:creator>
  <cp:lastModifiedBy>Selva, Megan</cp:lastModifiedBy>
  <cp:revision>55</cp:revision>
  <dcterms:created xsi:type="dcterms:W3CDTF">2015-11-23T17:33:32Z</dcterms:created>
  <dcterms:modified xsi:type="dcterms:W3CDTF">2020-02-05T16:41:07Z</dcterms:modified>
</cp:coreProperties>
</file>