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3"/>
  </p:notesMasterIdLst>
  <p:handoutMasterIdLst>
    <p:handoutMasterId r:id="rId14"/>
  </p:handoutMasterIdLst>
  <p:sldIdLst>
    <p:sldId id="296" r:id="rId2"/>
    <p:sldId id="299" r:id="rId3"/>
    <p:sldId id="271" r:id="rId4"/>
    <p:sldId id="290" r:id="rId5"/>
    <p:sldId id="298" r:id="rId6"/>
    <p:sldId id="291" r:id="rId7"/>
    <p:sldId id="293" r:id="rId8"/>
    <p:sldId id="294" r:id="rId9"/>
    <p:sldId id="292" r:id="rId10"/>
    <p:sldId id="295" r:id="rId11"/>
    <p:sldId id="287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7AB"/>
    <a:srgbClr val="F25921"/>
    <a:srgbClr val="284452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1"/>
    <p:restoredTop sz="94674"/>
  </p:normalViewPr>
  <p:slideViewPr>
    <p:cSldViewPr showGuides="1">
      <p:cViewPr varScale="1">
        <p:scale>
          <a:sx n="110" d="100"/>
          <a:sy n="110" d="100"/>
        </p:scale>
        <p:origin x="63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6" d="100"/>
          <a:sy n="106" d="100"/>
        </p:scale>
        <p:origin x="254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816A6-28FC-47BB-96B5-F7C7D079DF7E}" type="datetimeFigureOut">
              <a:rPr lang="en-US" smtClean="0">
                <a:latin typeface="Arial" panose="020B0604020202020204" pitchFamily="34" charset="0"/>
              </a:rPr>
              <a:t>1/9/2024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C611-2525-4676-B9D1-27FE402D2E32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6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3B213624-3E09-F441-BDEE-8603255E63EC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5A1FD8AE-0339-9547-A654-4E58538CC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43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2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peaker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49125-CD7F-C04A-213F-D0F7F7C19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43150"/>
            <a:ext cx="6858000" cy="1409700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C8ABBC-618D-8E39-5E9B-93CEBEC6D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52850"/>
            <a:ext cx="6858000" cy="387537"/>
          </a:xfrm>
        </p:spPr>
        <p:txBody>
          <a:bodyPr>
            <a:normAutofit/>
          </a:bodyPr>
          <a:lstStyle>
            <a:lvl1pPr marL="0" indent="0" algn="ctr">
              <a:buNone/>
              <a:defRPr sz="21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730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4E9B2-5201-F0C0-217A-15EA31C7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7DA046-32F3-D4FC-1195-70FF5FD21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278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DF0AAA-6BC7-8AD9-F530-DC0C6525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2FED3E-F849-7007-C22B-EFB008B50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A24D8E-2900-CBD8-79A3-6E5644ABB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125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B96770-0642-1796-DF51-E36D80FC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BE0890-D414-1D51-4ED2-0714FF85C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237671-092A-FCAE-5E56-E69DEC79F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88006D-42D6-F3DD-128E-EB415F7B0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1B7026-8D7D-3203-7B53-31099E9D7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27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116AC4-F4DD-F970-072C-61BFD478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376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411AD-DA6C-9B16-9FCA-A328EA1C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543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6238EB-37D6-C064-CEF2-13D0BC091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435D42-B45C-EC8D-18D1-095E3A84C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885950"/>
            <a:ext cx="2949575" cy="2516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07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BA963-795B-E8F4-77B2-4077AF67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666750"/>
            <a:ext cx="2949575" cy="1219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A87015-14E1-F3D0-1B20-D08E7DCF4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357DF7-02B4-5ADB-C3EF-C7B5ACAA9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885950"/>
            <a:ext cx="2949575" cy="2516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853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59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D47DC9-C086-313B-09E1-A0D28119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C2A37F-D1EC-E202-B5EE-CA041848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31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8" r:id="rId2"/>
    <p:sldLayoutId id="2147483719" r:id="rId3"/>
    <p:sldLayoutId id="2147483721" r:id="rId4"/>
    <p:sldLayoutId id="2147483722" r:id="rId5"/>
    <p:sldLayoutId id="2147483723" r:id="rId6"/>
    <p:sldLayoutId id="2147483725" r:id="rId7"/>
    <p:sldLayoutId id="2147483726" r:id="rId8"/>
    <p:sldLayoutId id="2147483724" r:id="rId9"/>
    <p:sldLayoutId id="214748372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0977365-95D0-C367-7477-D2164B843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60" y="652428"/>
            <a:ext cx="7484079" cy="27214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8A0698-4F4C-3DC1-18B4-26C2BD1C9E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388233"/>
            <a:ext cx="4876800" cy="86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77E78-5EB6-7210-61E1-53C2DC1D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7600B87-41B6-BABC-BBA7-9F7E7DB03E0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D0C336-7C75-E3F7-6253-E197F99A2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xmlns="" id="{4C7977A0-4649-88D2-2AC4-5F06703E6D63}"/>
              </a:ext>
            </a:extLst>
          </p:cNvPr>
          <p:cNvSpPr txBox="1">
            <a:spLocks/>
          </p:cNvSpPr>
          <p:nvPr/>
        </p:nvSpPr>
        <p:spPr>
          <a:xfrm>
            <a:off x="-76200" y="2647950"/>
            <a:ext cx="6172200" cy="949124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b="1" i="0" cap="none" spc="-100" baseline="0" dirty="0">
                <a:solidFill>
                  <a:srgbClr val="F25921"/>
                </a:solidFill>
                <a:latin typeface="Arial Black" panose="020B0604020202020204" pitchFamily="34" charset="0"/>
              </a:rPr>
              <a:t>Thank you for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b="1" i="0" cap="none" spc="-100" baseline="0" dirty="0">
                <a:solidFill>
                  <a:srgbClr val="F25921"/>
                </a:solidFill>
                <a:latin typeface="Arial Black" panose="020B0604020202020204" pitchFamily="34" charset="0"/>
              </a:rPr>
              <a:t>attending this session.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6356BC-A083-7504-904A-211DD750941C}"/>
              </a:ext>
            </a:extLst>
          </p:cNvPr>
          <p:cNvSpPr/>
          <p:nvPr/>
        </p:nvSpPr>
        <p:spPr>
          <a:xfrm>
            <a:off x="152400" y="3749474"/>
            <a:ext cx="5715000" cy="651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60"/>
              </a:lnSpc>
              <a:spcBef>
                <a:spcPts val="600"/>
              </a:spcBef>
            </a:pPr>
            <a:r>
              <a:rPr lang="en-US" sz="1800" spc="-100" baseline="0" dirty="0">
                <a:solidFill>
                  <a:schemeClr val="tx2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Please complete the session evaluation form</a:t>
            </a:r>
          </a:p>
          <a:p>
            <a:pPr algn="ctr">
              <a:lnSpc>
                <a:spcPts val="1760"/>
              </a:lnSpc>
              <a:spcBef>
                <a:spcPts val="600"/>
              </a:spcBef>
            </a:pPr>
            <a:r>
              <a:rPr lang="en-US" sz="1800" b="1" cap="none" baseline="0" dirty="0">
                <a:solidFill>
                  <a:srgbClr val="01A7AB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HDIConference.com/Eval </a:t>
            </a:r>
            <a:r>
              <a:rPr lang="en-US" sz="1800" spc="-100" baseline="0" dirty="0">
                <a:solidFill>
                  <a:schemeClr val="tx2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or on the </a:t>
            </a:r>
            <a:r>
              <a:rPr lang="en-US" sz="1800" b="1" cap="none" baseline="0" dirty="0">
                <a:solidFill>
                  <a:srgbClr val="01A7AB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App</a:t>
            </a:r>
            <a:r>
              <a:rPr lang="en-US" sz="1800" cap="none" baseline="0" dirty="0">
                <a:solidFill>
                  <a:schemeClr val="tx2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.</a:t>
            </a:r>
            <a:endParaRPr lang="en-US" sz="1800" b="1" i="0" spc="-100" baseline="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7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5259510-5AA8-3F52-F6C0-E1F669779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19150"/>
            <a:ext cx="7467600" cy="33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6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C75D36EB-12AD-344B-9996-FF7BB246E7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A51D294E-957C-1809-0C59-D122411A61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EF2CE54-0CC2-6424-008E-FC45D6AE1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61950"/>
            <a:ext cx="649605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5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FBD5E-76C9-1824-7B72-BF56D83D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262AFC-D602-C863-8D13-45675CD7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CA7E4-42DF-77E7-1412-DB2E8CCA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2118DF-2692-B414-E18C-4AB906074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4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E754B-6655-213D-A049-81EDCFF69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7D253-BEF2-2DB4-48F7-23A5B3E55E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833084-29B6-468A-CE48-CDB465DD95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2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31757-B1CD-0A50-5EA8-3B507E8F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22342F-EFF6-0097-FC24-03067C6A1D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7066C7-F9EA-756F-0A52-9879C8CD2A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069686-ACCA-F063-8494-154E0D9FC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5A79518-6B61-A500-9BE0-991F5ACA55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4C3094-D0A2-1C94-3F44-CE651550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3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15BF6-2DDF-09BB-A512-D2743562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0EEC2E-ABFD-DD56-6F3D-8FECC9B00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F8FA66-1281-652A-B98C-872530518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5398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Master">
  <a:themeElements>
    <a:clrScheme name="SWL 2023">
      <a:dk1>
        <a:srgbClr val="F15922"/>
      </a:dk1>
      <a:lt1>
        <a:srgbClr val="FFFFFF"/>
      </a:lt1>
      <a:dk2>
        <a:srgbClr val="4D4D4F"/>
      </a:dk2>
      <a:lt2>
        <a:srgbClr val="EAEAEA"/>
      </a:lt2>
      <a:accent1>
        <a:srgbClr val="0F2F41"/>
      </a:accent1>
      <a:accent2>
        <a:srgbClr val="23485F"/>
      </a:accent2>
      <a:accent3>
        <a:srgbClr val="00A8AC"/>
      </a:accent3>
      <a:accent4>
        <a:srgbClr val="832890"/>
      </a:accent4>
      <a:accent5>
        <a:srgbClr val="E0228F"/>
      </a:accent5>
      <a:accent6>
        <a:srgbClr val="565959"/>
      </a:accent6>
      <a:hlink>
        <a:srgbClr val="8C8F90"/>
      </a:hlink>
      <a:folHlink>
        <a:srgbClr val="79BF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19</Words>
  <Application>Microsoft Office PowerPoint</Application>
  <PresentationFormat>On-screen Show (16:9)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Content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UBM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Laub</dc:creator>
  <cp:lastModifiedBy>kathleen harinski</cp:lastModifiedBy>
  <cp:revision>95</cp:revision>
  <dcterms:created xsi:type="dcterms:W3CDTF">2015-11-23T17:33:32Z</dcterms:created>
  <dcterms:modified xsi:type="dcterms:W3CDTF">2024-01-09T19:44:09Z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2023-02-08T18:01:09Z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cd21bbdc-68a3-47bb-be7c-881bb91c9e3b</vt:lpwstr>
  </property>
  <property fmtid="{D5CDD505-2E9C-101B-9397-08002B2CF9AE}" pid="8" name="MSIP_Label_2bbab825-a111-45e4-86a1-18cee0005896_ContentBits">
    <vt:lpwstr>2</vt:lpwstr>
  </property>
</Properties>
</file>